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Отчет о проделанной работе отряда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«СОШ №8 г. Нурлат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«Россия без табака»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Изображение 3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04800" y="-228600"/>
            <a:ext cx="9448800" cy="708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13" descr="Изображение 3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0800" y="0"/>
            <a:ext cx="3276600" cy="2457450"/>
          </a:xfrm>
        </p:spPr>
      </p:pic>
      <p:pic>
        <p:nvPicPr>
          <p:cNvPr id="15" name="Рисунок 14" descr="Изображение 3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590800" cy="1943100"/>
          </a:xfrm>
          <a:prstGeom prst="rect">
            <a:avLst/>
          </a:prstGeom>
        </p:spPr>
      </p:pic>
      <p:pic>
        <p:nvPicPr>
          <p:cNvPr id="16" name="Рисунок 15" descr="Изображение 3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771650"/>
            <a:ext cx="2590800" cy="1943100"/>
          </a:xfrm>
          <a:prstGeom prst="rect">
            <a:avLst/>
          </a:prstGeom>
        </p:spPr>
      </p:pic>
      <p:pic>
        <p:nvPicPr>
          <p:cNvPr id="17" name="Рисунок 16" descr="Изображение 3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05200"/>
            <a:ext cx="2540000" cy="1905000"/>
          </a:xfrm>
          <a:prstGeom prst="rect">
            <a:avLst/>
          </a:prstGeom>
        </p:spPr>
      </p:pic>
      <p:pic>
        <p:nvPicPr>
          <p:cNvPr id="18" name="Рисунок 17" descr="Изображение 3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334000"/>
            <a:ext cx="2438400" cy="1828800"/>
          </a:xfrm>
          <a:prstGeom prst="rect">
            <a:avLst/>
          </a:prstGeom>
        </p:spPr>
      </p:pic>
      <p:pic>
        <p:nvPicPr>
          <p:cNvPr id="19" name="Рисунок 18" descr="Изображение 33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0800" y="2362200"/>
            <a:ext cx="3276600" cy="2457450"/>
          </a:xfrm>
          <a:prstGeom prst="rect">
            <a:avLst/>
          </a:prstGeom>
        </p:spPr>
      </p:pic>
      <p:pic>
        <p:nvPicPr>
          <p:cNvPr id="20" name="Рисунок 19" descr="Изображение 35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38400" y="4267200"/>
            <a:ext cx="3454400" cy="2590800"/>
          </a:xfrm>
          <a:prstGeom prst="rect">
            <a:avLst/>
          </a:prstGeom>
        </p:spPr>
      </p:pic>
      <p:pic>
        <p:nvPicPr>
          <p:cNvPr id="21" name="Рисунок 20" descr="Изображение 34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1200" y="0"/>
            <a:ext cx="3352800" cy="2514600"/>
          </a:xfrm>
          <a:prstGeom prst="rect">
            <a:avLst/>
          </a:prstGeom>
        </p:spPr>
      </p:pic>
      <p:pic>
        <p:nvPicPr>
          <p:cNvPr id="22" name="Рисунок 21" descr="Изображение 34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91200" y="2514600"/>
            <a:ext cx="3352800" cy="2514600"/>
          </a:xfrm>
          <a:prstGeom prst="rect">
            <a:avLst/>
          </a:prstGeom>
        </p:spPr>
      </p:pic>
      <p:pic>
        <p:nvPicPr>
          <p:cNvPr id="23" name="Рисунок 22" descr="Изображение 347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67400" y="4724400"/>
            <a:ext cx="32766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Изображение 3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67200" cy="3200400"/>
          </a:xfrm>
        </p:spPr>
      </p:pic>
      <p:pic>
        <p:nvPicPr>
          <p:cNvPr id="7" name="Рисунок 6" descr="Изображение 3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0"/>
            <a:ext cx="4953000" cy="3714750"/>
          </a:xfrm>
          <a:prstGeom prst="rect">
            <a:avLst/>
          </a:prstGeom>
        </p:spPr>
      </p:pic>
      <p:pic>
        <p:nvPicPr>
          <p:cNvPr id="8" name="Рисунок 7" descr="Изображение 3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895600"/>
            <a:ext cx="5283200" cy="3962400"/>
          </a:xfrm>
          <a:prstGeom prst="rect">
            <a:avLst/>
          </a:prstGeom>
        </p:spPr>
      </p:pic>
      <p:pic>
        <p:nvPicPr>
          <p:cNvPr id="9" name="Рисунок 8" descr="Изображение 3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5400" y="3657600"/>
            <a:ext cx="42672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73600" cy="3505200"/>
          </a:xfrm>
        </p:spPr>
      </p:pic>
      <p:pic>
        <p:nvPicPr>
          <p:cNvPr id="6" name="Рисунок 5" descr="Изображение 0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0"/>
            <a:ext cx="4419600" cy="4051300"/>
          </a:xfrm>
          <a:prstGeom prst="rect">
            <a:avLst/>
          </a:prstGeom>
        </p:spPr>
      </p:pic>
      <p:pic>
        <p:nvPicPr>
          <p:cNvPr id="7" name="Рисунок 6" descr="Изображение 0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3600" y="3276600"/>
            <a:ext cx="4775200" cy="3581400"/>
          </a:xfrm>
          <a:prstGeom prst="rect">
            <a:avLst/>
          </a:prstGeom>
        </p:spPr>
      </p:pic>
      <p:pic>
        <p:nvPicPr>
          <p:cNvPr id="8" name="Рисунок 7" descr="Изображение 0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57550"/>
            <a:ext cx="4800600" cy="3600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Мы за здоровый образ жизни!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Изображение 3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101092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21</Words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Отчет о проделанной работе отряда  «Экстрим» Республиканского антинаркотического проекта «Самостоятельные дети»  МБОУ «СОШ №8 г. Нурлат» Акция «Россия без табака» </vt:lpstr>
      <vt:lpstr>Слайд 2</vt:lpstr>
      <vt:lpstr>Слайд 3</vt:lpstr>
      <vt:lpstr>Слайд 4</vt:lpstr>
      <vt:lpstr>Слайд 5</vt:lpstr>
      <vt:lpstr>Мы за здоровый образ жизни!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Paradise</cp:lastModifiedBy>
  <cp:revision>5</cp:revision>
  <dcterms:modified xsi:type="dcterms:W3CDTF">2013-05-31T20:23:42Z</dcterms:modified>
</cp:coreProperties>
</file>